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6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3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5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5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3018-6064-486C-8793-7CC30B667EC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23FB6-EC8D-4A97-8D18-2097DD183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8820025" cy="638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08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2023-07-27T08:48:45Z</dcterms:created>
  <dcterms:modified xsi:type="dcterms:W3CDTF">2023-07-27T08:49:22Z</dcterms:modified>
</cp:coreProperties>
</file>